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58" r:id="rId17"/>
    <p:sldId id="359" r:id="rId18"/>
    <p:sldId id="360" r:id="rId19"/>
    <p:sldId id="274" r:id="rId20"/>
    <p:sldId id="275" r:id="rId21"/>
  </p:sldIdLst>
  <p:sldSz cx="12687300" cy="9588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9" autoAdjust="0"/>
    <p:restoredTop sz="94660"/>
  </p:normalViewPr>
  <p:slideViewPr>
    <p:cSldViewPr>
      <p:cViewPr varScale="1">
        <p:scale>
          <a:sx n="49" d="100"/>
          <a:sy n="49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32D00-142B-4484-B659-9C377E6B2AE0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85800"/>
            <a:ext cx="4537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741B0-22D1-4300-BBC0-E56E14D5A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B394DF-BAE4-4C04-9022-D303992894E0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3884613" y="-1588"/>
            <a:ext cx="2976562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-3175" y="-1588"/>
            <a:ext cx="2973388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5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3013" y="563563"/>
            <a:ext cx="4384675" cy="3287712"/>
          </a:xfrm>
          <a:ln/>
        </p:spPr>
      </p:sp>
      <p:sp>
        <p:nvSpPr>
          <p:cNvPr id="149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8838" y="3997325"/>
            <a:ext cx="5160962" cy="4306888"/>
          </a:xfrm>
        </p:spPr>
        <p:txBody>
          <a:bodyPr lIns="89715" tIns="44858" rIns="89715" bIns="44858"/>
          <a:lstStyle/>
          <a:p>
            <a:r>
              <a:rPr lang="en-US" altLang="en-US"/>
              <a:t>Lesson Aim</a:t>
            </a:r>
          </a:p>
          <a:p>
            <a:pPr lvl="1"/>
            <a:r>
              <a:rPr lang="en-US" alt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66812-6DA0-4F5C-92AA-319C00E40FE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3884613" y="-1588"/>
            <a:ext cx="2976562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-3175" y="-1588"/>
            <a:ext cx="2973388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3013" y="563563"/>
            <a:ext cx="4384675" cy="3287712"/>
          </a:xfrm>
          <a:ln/>
        </p:spPr>
      </p:sp>
      <p:sp>
        <p:nvSpPr>
          <p:cNvPr id="151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8838" y="3997325"/>
            <a:ext cx="5160962" cy="4306888"/>
          </a:xfrm>
        </p:spPr>
        <p:txBody>
          <a:bodyPr lIns="89715" tIns="44858" rIns="89715" bIns="44858"/>
          <a:lstStyle/>
          <a:p>
            <a:r>
              <a:rPr lang="en-US" altLang="en-US"/>
              <a:t>Lesson Aim</a:t>
            </a:r>
          </a:p>
          <a:p>
            <a:pPr lvl="1"/>
            <a:r>
              <a:rPr lang="en-US" altLang="en-US"/>
              <a:t>&lt;Enter lesson aim here.&gt;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5" name="Picture 5" descr="301P_0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902164"/>
            <a:ext cx="9621203" cy="71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483" name="Rectangle 3"/>
          <p:cNvSpPr>
            <a:spLocks noGrp="1" noChangeArrowheads="1"/>
          </p:cNvSpPr>
          <p:nvPr>
            <p:ph type="title"/>
          </p:nvPr>
        </p:nvSpPr>
        <p:spPr>
          <a:xfrm>
            <a:off x="903089" y="639233"/>
            <a:ext cx="11297425" cy="1171928"/>
          </a:xfrm>
        </p:spPr>
        <p:txBody>
          <a:bodyPr/>
          <a:lstStyle/>
          <a:p>
            <a:r>
              <a:rPr lang="en-US" altLang="en-US"/>
              <a:t>Data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4206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3" name="Picture 5" descr="301P_0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11162"/>
            <a:ext cx="9726930" cy="71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903089" y="639233"/>
            <a:ext cx="11297425" cy="1171928"/>
          </a:xfrm>
        </p:spPr>
        <p:txBody>
          <a:bodyPr/>
          <a:lstStyle/>
          <a:p>
            <a:r>
              <a:rPr lang="en-US" altLang="en-US"/>
              <a:t>Data De-Encapsulation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55238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53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87300" cy="958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</Words>
  <Application>Microsoft Office PowerPoint</Application>
  <PresentationFormat>Custom</PresentationFormat>
  <Paragraphs>8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Encapsulation</vt:lpstr>
      <vt:lpstr>Data De-Encapsulation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MinhNguyen</dc:creator>
  <cp:lastModifiedBy>MinhNguyen</cp:lastModifiedBy>
  <cp:revision>5</cp:revision>
  <dcterms:created xsi:type="dcterms:W3CDTF">2006-08-16T00:00:00Z</dcterms:created>
  <dcterms:modified xsi:type="dcterms:W3CDTF">2014-09-25T03:03:09Z</dcterms:modified>
</cp:coreProperties>
</file>